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92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0F737-032F-4171-8326-A29D0916EF0C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D3444-D561-4891-8FD1-200783F42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8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6D3444-D561-4891-8FD1-200783F42A7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9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5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75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93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6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5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22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22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6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65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8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34A82-1C87-4A3C-8161-05AF0F91C0E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CBDC8-08E2-4588-8D3B-40B0EA62D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20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441_n2125497_b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t="27520" r="67149" b="30335"/>
          <a:stretch/>
        </p:blipFill>
        <p:spPr bwMode="auto">
          <a:xfrm>
            <a:off x="657688" y="548270"/>
            <a:ext cx="2042104" cy="161666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2543018"/>
            <a:ext cx="8424936" cy="2101249"/>
          </a:xfrm>
          <a:prstGeom prst="roundRect">
            <a:avLst>
              <a:gd name="adj" fmla="val 3856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>
                  <a:solidFill>
                    <a:schemeClr val="accent2"/>
                  </a:solidFill>
                </a:ln>
              </a:rPr>
              <a:t>«Об актуальных вопросах защиты прав участников образовательного процесса, дополнительного образования обучающихся и занятости детей </a:t>
            </a:r>
            <a:endParaRPr lang="ru-RU" sz="2800" dirty="0" smtClean="0">
              <a:ln>
                <a:solidFill>
                  <a:schemeClr val="accent2"/>
                </a:solidFill>
              </a:ln>
            </a:endParaRPr>
          </a:p>
          <a:p>
            <a:pPr algn="ctr"/>
            <a:r>
              <a:rPr lang="ru-RU" sz="2800" dirty="0" smtClean="0">
                <a:ln>
                  <a:solidFill>
                    <a:schemeClr val="accent2"/>
                  </a:solidFill>
                </a:ln>
              </a:rPr>
              <a:t>во </a:t>
            </a:r>
            <a:r>
              <a:rPr lang="ru-RU" sz="2800" dirty="0" smtClean="0">
                <a:ln>
                  <a:solidFill>
                    <a:schemeClr val="accent2"/>
                  </a:solidFill>
                </a:ln>
              </a:rPr>
              <a:t>внеурочное время»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43808" y="411262"/>
            <a:ext cx="6048672" cy="2009626"/>
          </a:xfrm>
          <a:prstGeom prst="roundRect">
            <a:avLst>
              <a:gd name="adj" fmla="val 3899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29 сентября 2022г.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10.00 до 15.00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Телефонная горячая линия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843(236-00-71)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810169"/>
            <a:ext cx="8424936" cy="1715175"/>
          </a:xfrm>
          <a:prstGeom prst="roundRect">
            <a:avLst>
              <a:gd name="adj" fmla="val 4099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Разъяснить спорные ситуации помогут представители Аппарата Уполномоченного по правам человека в РТ,</a:t>
            </a:r>
            <a:endParaRPr lang="en-US" b="1" dirty="0" smtClean="0"/>
          </a:p>
          <a:p>
            <a:pPr algn="ctr"/>
            <a:r>
              <a:rPr lang="ru-RU" b="1" dirty="0" smtClean="0"/>
              <a:t> совместно с Объединением женщин-депутатов Государственного Совета </a:t>
            </a:r>
            <a:endParaRPr lang="en-US" b="1" dirty="0" smtClean="0"/>
          </a:p>
          <a:p>
            <a:pPr algn="ctr"/>
            <a:r>
              <a:rPr lang="ru-RU" b="1" dirty="0" smtClean="0"/>
              <a:t>РТ « </a:t>
            </a:r>
            <a:r>
              <a:rPr lang="tt-RU" b="1" dirty="0" smtClean="0"/>
              <a:t>Мәр</a:t>
            </a:r>
            <a:r>
              <a:rPr lang="en-US" b="1" dirty="0" smtClean="0"/>
              <a:t>x</a:t>
            </a:r>
            <a:r>
              <a:rPr lang="tt-RU" b="1" dirty="0" smtClean="0"/>
              <a:t>әмәт</a:t>
            </a:r>
            <a:r>
              <a:rPr lang="ru-RU" b="1" dirty="0" smtClean="0"/>
              <a:t>», МО и Н РТ, Прокуратуры РТ,  </a:t>
            </a:r>
          </a:p>
          <a:p>
            <a:pPr algn="ctr"/>
            <a:r>
              <a:rPr lang="ru-RU" b="1" dirty="0" smtClean="0"/>
              <a:t>Департамента надзора и контроля в сфере образования и науки РТ, </a:t>
            </a:r>
          </a:p>
          <a:p>
            <a:pPr algn="ctr"/>
            <a:r>
              <a:rPr lang="ru-RU" b="1" dirty="0"/>
              <a:t>М</a:t>
            </a:r>
            <a:r>
              <a:rPr lang="ru-RU" b="1" dirty="0" smtClean="0"/>
              <a:t>инистерства по делам молодежи РТ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849362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85</Words>
  <Application>Microsoft Office PowerPoint</Application>
  <PresentationFormat>Экран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2022-09-28T06:12:09Z</dcterms:created>
  <dcterms:modified xsi:type="dcterms:W3CDTF">2022-09-28T06:58:38Z</dcterms:modified>
</cp:coreProperties>
</file>